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5" d="100"/>
          <a:sy n="75" d="100"/>
        </p:scale>
        <p:origin x="-102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DF82F0A-CF4A-46F8-9D02-E4967253B1A9}" type="datetimeFigureOut">
              <a:rPr lang="en-GB" smtClean="0"/>
              <a:t>25/05/2012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E8A021A-DF39-4589-8498-300AF7BB388E}" type="slidenum">
              <a:rPr lang="en-GB" smtClean="0"/>
              <a:t>‹#›</a:t>
            </a:fld>
            <a:endParaRPr lang="en-GB" dirty="0"/>
          </a:p>
        </p:txBody>
      </p:sp>
    </p:spTree>
    <p:extLst>
      <p:ext uri="{BB962C8B-B14F-4D97-AF65-F5344CB8AC3E}">
        <p14:creationId xmlns:p14="http://schemas.microsoft.com/office/powerpoint/2010/main" val="3071053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DF82F0A-CF4A-46F8-9D02-E4967253B1A9}" type="datetimeFigureOut">
              <a:rPr lang="en-GB" smtClean="0"/>
              <a:t>25/05/2012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E8A021A-DF39-4589-8498-300AF7BB388E}" type="slidenum">
              <a:rPr lang="en-GB" smtClean="0"/>
              <a:t>‹#›</a:t>
            </a:fld>
            <a:endParaRPr lang="en-GB" dirty="0"/>
          </a:p>
        </p:txBody>
      </p:sp>
    </p:spTree>
    <p:extLst>
      <p:ext uri="{BB962C8B-B14F-4D97-AF65-F5344CB8AC3E}">
        <p14:creationId xmlns:p14="http://schemas.microsoft.com/office/powerpoint/2010/main" val="4172845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DF82F0A-CF4A-46F8-9D02-E4967253B1A9}" type="datetimeFigureOut">
              <a:rPr lang="en-GB" smtClean="0"/>
              <a:t>25/05/2012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E8A021A-DF39-4589-8498-300AF7BB388E}" type="slidenum">
              <a:rPr lang="en-GB" smtClean="0"/>
              <a:t>‹#›</a:t>
            </a:fld>
            <a:endParaRPr lang="en-GB" dirty="0"/>
          </a:p>
        </p:txBody>
      </p:sp>
    </p:spTree>
    <p:extLst>
      <p:ext uri="{BB962C8B-B14F-4D97-AF65-F5344CB8AC3E}">
        <p14:creationId xmlns:p14="http://schemas.microsoft.com/office/powerpoint/2010/main" val="92415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DF82F0A-CF4A-46F8-9D02-E4967253B1A9}" type="datetimeFigureOut">
              <a:rPr lang="en-GB" smtClean="0"/>
              <a:t>25/05/2012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E8A021A-DF39-4589-8498-300AF7BB388E}" type="slidenum">
              <a:rPr lang="en-GB" smtClean="0"/>
              <a:t>‹#›</a:t>
            </a:fld>
            <a:endParaRPr lang="en-GB" dirty="0"/>
          </a:p>
        </p:txBody>
      </p:sp>
    </p:spTree>
    <p:extLst>
      <p:ext uri="{BB962C8B-B14F-4D97-AF65-F5344CB8AC3E}">
        <p14:creationId xmlns:p14="http://schemas.microsoft.com/office/powerpoint/2010/main" val="1765555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F82F0A-CF4A-46F8-9D02-E4967253B1A9}" type="datetimeFigureOut">
              <a:rPr lang="en-GB" smtClean="0"/>
              <a:t>25/05/2012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E8A021A-DF39-4589-8498-300AF7BB388E}" type="slidenum">
              <a:rPr lang="en-GB" smtClean="0"/>
              <a:t>‹#›</a:t>
            </a:fld>
            <a:endParaRPr lang="en-GB" dirty="0"/>
          </a:p>
        </p:txBody>
      </p:sp>
    </p:spTree>
    <p:extLst>
      <p:ext uri="{BB962C8B-B14F-4D97-AF65-F5344CB8AC3E}">
        <p14:creationId xmlns:p14="http://schemas.microsoft.com/office/powerpoint/2010/main" val="1137848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DF82F0A-CF4A-46F8-9D02-E4967253B1A9}" type="datetimeFigureOut">
              <a:rPr lang="en-GB" smtClean="0"/>
              <a:t>25/05/2012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E8A021A-DF39-4589-8498-300AF7BB388E}" type="slidenum">
              <a:rPr lang="en-GB" smtClean="0"/>
              <a:t>‹#›</a:t>
            </a:fld>
            <a:endParaRPr lang="en-GB" dirty="0"/>
          </a:p>
        </p:txBody>
      </p:sp>
    </p:spTree>
    <p:extLst>
      <p:ext uri="{BB962C8B-B14F-4D97-AF65-F5344CB8AC3E}">
        <p14:creationId xmlns:p14="http://schemas.microsoft.com/office/powerpoint/2010/main" val="3558177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DF82F0A-CF4A-46F8-9D02-E4967253B1A9}" type="datetimeFigureOut">
              <a:rPr lang="en-GB" smtClean="0"/>
              <a:t>25/05/2012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5E8A021A-DF39-4589-8498-300AF7BB388E}" type="slidenum">
              <a:rPr lang="en-GB" smtClean="0"/>
              <a:t>‹#›</a:t>
            </a:fld>
            <a:endParaRPr lang="en-GB" dirty="0"/>
          </a:p>
        </p:txBody>
      </p:sp>
    </p:spTree>
    <p:extLst>
      <p:ext uri="{BB962C8B-B14F-4D97-AF65-F5344CB8AC3E}">
        <p14:creationId xmlns:p14="http://schemas.microsoft.com/office/powerpoint/2010/main" val="3220185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DF82F0A-CF4A-46F8-9D02-E4967253B1A9}" type="datetimeFigureOut">
              <a:rPr lang="en-GB" smtClean="0"/>
              <a:t>25/05/2012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5E8A021A-DF39-4589-8498-300AF7BB388E}" type="slidenum">
              <a:rPr lang="en-GB" smtClean="0"/>
              <a:t>‹#›</a:t>
            </a:fld>
            <a:endParaRPr lang="en-GB" dirty="0"/>
          </a:p>
        </p:txBody>
      </p:sp>
    </p:spTree>
    <p:extLst>
      <p:ext uri="{BB962C8B-B14F-4D97-AF65-F5344CB8AC3E}">
        <p14:creationId xmlns:p14="http://schemas.microsoft.com/office/powerpoint/2010/main" val="2649602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F82F0A-CF4A-46F8-9D02-E4967253B1A9}" type="datetimeFigureOut">
              <a:rPr lang="en-GB" smtClean="0"/>
              <a:t>25/05/2012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5E8A021A-DF39-4589-8498-300AF7BB388E}" type="slidenum">
              <a:rPr lang="en-GB" smtClean="0"/>
              <a:t>‹#›</a:t>
            </a:fld>
            <a:endParaRPr lang="en-GB" dirty="0"/>
          </a:p>
        </p:txBody>
      </p:sp>
    </p:spTree>
    <p:extLst>
      <p:ext uri="{BB962C8B-B14F-4D97-AF65-F5344CB8AC3E}">
        <p14:creationId xmlns:p14="http://schemas.microsoft.com/office/powerpoint/2010/main" val="1907740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82F0A-CF4A-46F8-9D02-E4967253B1A9}" type="datetimeFigureOut">
              <a:rPr lang="en-GB" smtClean="0"/>
              <a:t>25/05/2012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E8A021A-DF39-4589-8498-300AF7BB388E}" type="slidenum">
              <a:rPr lang="en-GB" smtClean="0"/>
              <a:t>‹#›</a:t>
            </a:fld>
            <a:endParaRPr lang="en-GB" dirty="0"/>
          </a:p>
        </p:txBody>
      </p:sp>
    </p:spTree>
    <p:extLst>
      <p:ext uri="{BB962C8B-B14F-4D97-AF65-F5344CB8AC3E}">
        <p14:creationId xmlns:p14="http://schemas.microsoft.com/office/powerpoint/2010/main" val="1673818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82F0A-CF4A-46F8-9D02-E4967253B1A9}" type="datetimeFigureOut">
              <a:rPr lang="en-GB" smtClean="0"/>
              <a:t>25/05/2012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E8A021A-DF39-4589-8498-300AF7BB388E}" type="slidenum">
              <a:rPr lang="en-GB" smtClean="0"/>
              <a:t>‹#›</a:t>
            </a:fld>
            <a:endParaRPr lang="en-GB" dirty="0"/>
          </a:p>
        </p:txBody>
      </p:sp>
    </p:spTree>
    <p:extLst>
      <p:ext uri="{BB962C8B-B14F-4D97-AF65-F5344CB8AC3E}">
        <p14:creationId xmlns:p14="http://schemas.microsoft.com/office/powerpoint/2010/main" val="1032692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F82F0A-CF4A-46F8-9D02-E4967253B1A9}" type="datetimeFigureOut">
              <a:rPr lang="en-GB" smtClean="0"/>
              <a:t>25/05/2012</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8A021A-DF39-4589-8498-300AF7BB388E}" type="slidenum">
              <a:rPr lang="en-GB" smtClean="0"/>
              <a:t>‹#›</a:t>
            </a:fld>
            <a:endParaRPr lang="en-GB" dirty="0"/>
          </a:p>
        </p:txBody>
      </p:sp>
    </p:spTree>
    <p:extLst>
      <p:ext uri="{BB962C8B-B14F-4D97-AF65-F5344CB8AC3E}">
        <p14:creationId xmlns:p14="http://schemas.microsoft.com/office/powerpoint/2010/main" val="4753825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mailto:c10nna@hotmail.com" TargetMode="External"/><Relationship Id="rId4" Type="http://schemas.openxmlformats.org/officeDocument/2006/relationships/hyperlink" Target="mailto:alexaburlow@hotmail.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50832" y="2912170"/>
            <a:ext cx="4151321" cy="3640608"/>
          </a:xfrm>
        </p:spPr>
        <p:txBody>
          <a:bodyPr>
            <a:noAutofit/>
          </a:bodyPr>
          <a:lstStyle/>
          <a:p>
            <a:r>
              <a:rPr lang="en-GB" sz="1400" dirty="0" smtClean="0">
                <a:latin typeface="+mn-lt"/>
              </a:rPr>
              <a:t>We hope that this leaflet will give you the basic information that you need to start enjoying netball.</a:t>
            </a:r>
            <a:br>
              <a:rPr lang="en-GB" sz="1400" dirty="0" smtClean="0">
                <a:latin typeface="+mn-lt"/>
              </a:rPr>
            </a:br>
            <a:r>
              <a:rPr lang="en-GB" sz="1400" dirty="0">
                <a:latin typeface="+mn-lt"/>
              </a:rPr>
              <a:t/>
            </a:r>
            <a:br>
              <a:rPr lang="en-GB" sz="1400" dirty="0">
                <a:latin typeface="+mn-lt"/>
              </a:rPr>
            </a:br>
            <a:r>
              <a:rPr lang="en-GB" sz="1400" dirty="0" smtClean="0">
                <a:latin typeface="+mn-lt"/>
              </a:rPr>
              <a:t>Based</a:t>
            </a:r>
            <a:r>
              <a:rPr lang="en-GB" sz="1400" dirty="0">
                <a:latin typeface="+mn-lt"/>
              </a:rPr>
              <a:t> around Bury St. Edmunds, West Suffolk we have 3 senior teams,one junior team (</a:t>
            </a:r>
            <a:r>
              <a:rPr lang="en-GB" sz="1400" dirty="0" smtClean="0">
                <a:latin typeface="+mn-lt"/>
              </a:rPr>
              <a:t>U17's</a:t>
            </a:r>
            <a:r>
              <a:rPr lang="en-GB" sz="1400" dirty="0">
                <a:latin typeface="+mn-lt"/>
              </a:rPr>
              <a:t>) and a Back 2 Netball group . Our club is CAPS </a:t>
            </a:r>
            <a:r>
              <a:rPr lang="en-GB" sz="1400" dirty="0" smtClean="0">
                <a:latin typeface="+mn-lt"/>
              </a:rPr>
              <a:t>affiliated </a:t>
            </a:r>
            <a:r>
              <a:rPr lang="en-GB" sz="1400" dirty="0">
                <a:latin typeface="+mn-lt"/>
              </a:rPr>
              <a:t>with England Netball.  Our head coaches are UKCC Level 2 and England Netball qualified, have completed duty of care courses and have enhanced disclosures (CRB). </a:t>
            </a:r>
            <a:br>
              <a:rPr lang="en-GB" sz="1400" dirty="0">
                <a:latin typeface="+mn-lt"/>
              </a:rPr>
            </a:br>
            <a:r>
              <a:rPr lang="en-GB" sz="1400" dirty="0">
                <a:latin typeface="+mn-lt"/>
              </a:rPr>
              <a:t>Our members...</a:t>
            </a:r>
            <a:br>
              <a:rPr lang="en-GB" sz="1400" dirty="0">
                <a:latin typeface="+mn-lt"/>
              </a:rPr>
            </a:br>
            <a:r>
              <a:rPr lang="en-GB" sz="1400" dirty="0">
                <a:latin typeface="+mn-lt"/>
              </a:rPr>
              <a:t>We are a friendly club with members of all ages (eight to mid-fourties) and netballing </a:t>
            </a:r>
            <a:r>
              <a:rPr lang="en-GB" sz="1400" dirty="0" smtClean="0">
                <a:latin typeface="+mn-lt"/>
              </a:rPr>
              <a:t>abilities. </a:t>
            </a:r>
            <a:r>
              <a:rPr lang="en-GB" sz="1400" dirty="0">
                <a:latin typeface="+mn-lt"/>
              </a:rPr>
              <a:t>Some of our members are still at school and come along for the extra coaching and experience. Others are there for enjoyment, friendship, fitness and to get back into a sport they enjoyed at school. </a:t>
            </a:r>
          </a:p>
        </p:txBody>
      </p:sp>
      <p:sp>
        <p:nvSpPr>
          <p:cNvPr id="3" name="Subtitle 2"/>
          <p:cNvSpPr>
            <a:spLocks noGrp="1"/>
          </p:cNvSpPr>
          <p:nvPr>
            <p:ph type="subTitle" idx="1"/>
          </p:nvPr>
        </p:nvSpPr>
        <p:spPr>
          <a:xfrm>
            <a:off x="395536" y="195628"/>
            <a:ext cx="3168352" cy="1138209"/>
          </a:xfrm>
        </p:spPr>
        <p:txBody>
          <a:bodyPr/>
          <a:lstStyle/>
          <a:p>
            <a:r>
              <a:rPr lang="en-GB" b="1" dirty="0">
                <a:solidFill>
                  <a:schemeClr val="tx1"/>
                </a:solidFill>
              </a:rPr>
              <a:t>Jubilee Netball Club</a:t>
            </a:r>
            <a:endParaRPr lang="en-GB" dirty="0" smtClean="0">
              <a:solidFill>
                <a:schemeClr val="tx1"/>
              </a:solidFill>
              <a:effectLst/>
            </a:endParaRPr>
          </a:p>
          <a:p>
            <a:endParaRPr lang="en-GB" dirty="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899807"/>
            <a:ext cx="945777" cy="8680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5452987" y="260648"/>
            <a:ext cx="2976277" cy="1077218"/>
          </a:xfrm>
          <a:prstGeom prst="rect">
            <a:avLst/>
          </a:prstGeom>
        </p:spPr>
        <p:txBody>
          <a:bodyPr wrap="square">
            <a:spAutoFit/>
          </a:bodyPr>
          <a:lstStyle/>
          <a:p>
            <a:pPr lvl="0" algn="ctr"/>
            <a:r>
              <a:rPr lang="en-GB" sz="3200" b="1" dirty="0" smtClean="0">
                <a:solidFill>
                  <a:prstClr val="black"/>
                </a:solidFill>
              </a:rPr>
              <a:t>Jubilee Netball </a:t>
            </a:r>
            <a:r>
              <a:rPr lang="en-GB" sz="3200" b="1" dirty="0">
                <a:solidFill>
                  <a:prstClr val="black"/>
                </a:solidFill>
              </a:rPr>
              <a:t>Club</a:t>
            </a:r>
            <a:endParaRPr lang="en-GB" sz="3200" dirty="0">
              <a:solidFill>
                <a:prstClr val="black"/>
              </a:solidFill>
            </a:endParaRPr>
          </a:p>
        </p:txBody>
      </p:sp>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50832" y="1196752"/>
            <a:ext cx="1048394" cy="571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4750831" y="1988840"/>
            <a:ext cx="4151321" cy="523220"/>
          </a:xfrm>
          <a:prstGeom prst="rect">
            <a:avLst/>
          </a:prstGeom>
          <a:noFill/>
        </p:spPr>
        <p:txBody>
          <a:bodyPr wrap="square" rtlCol="0">
            <a:spAutoFit/>
          </a:bodyPr>
          <a:lstStyle/>
          <a:p>
            <a:pPr algn="ctr"/>
            <a:r>
              <a:rPr lang="en-GB" sz="1400" dirty="0" smtClean="0"/>
              <a:t>Awarded England netball Bronze accreditation in </a:t>
            </a:r>
          </a:p>
          <a:p>
            <a:pPr algn="ctr"/>
            <a:r>
              <a:rPr lang="en-GB" sz="1400" dirty="0" smtClean="0"/>
              <a:t>2008</a:t>
            </a:r>
            <a:endParaRPr lang="en-GB" sz="1400" dirty="0"/>
          </a:p>
        </p:txBody>
      </p:sp>
      <p:sp>
        <p:nvSpPr>
          <p:cNvPr id="8" name="TextBox 7"/>
          <p:cNvSpPr txBox="1"/>
          <p:nvPr/>
        </p:nvSpPr>
        <p:spPr>
          <a:xfrm>
            <a:off x="251520" y="1538056"/>
            <a:ext cx="3888432" cy="1815882"/>
          </a:xfrm>
          <a:prstGeom prst="rect">
            <a:avLst/>
          </a:prstGeom>
          <a:noFill/>
        </p:spPr>
        <p:txBody>
          <a:bodyPr wrap="square" rtlCol="0">
            <a:spAutoFit/>
          </a:bodyPr>
          <a:lstStyle/>
          <a:p>
            <a:r>
              <a:rPr lang="en-GB" sz="1400" dirty="0" smtClean="0"/>
              <a:t>Jubilee Nc have an open door policy we are always willing to supports development of players, Coaches and Umpires.</a:t>
            </a:r>
          </a:p>
          <a:p>
            <a:endParaRPr lang="en-GB" sz="1400" dirty="0"/>
          </a:p>
          <a:p>
            <a:r>
              <a:rPr lang="en-GB" sz="1400" dirty="0" smtClean="0"/>
              <a:t>We provide appropriate playing and competition for all  players and encourage all umpires &amp; coaches to progress with their own continued personal development</a:t>
            </a:r>
            <a:endParaRPr lang="en-GB" sz="1400" dirty="0"/>
          </a:p>
        </p:txBody>
      </p:sp>
      <p:sp>
        <p:nvSpPr>
          <p:cNvPr id="9" name="TextBox 8"/>
          <p:cNvSpPr txBox="1"/>
          <p:nvPr/>
        </p:nvSpPr>
        <p:spPr>
          <a:xfrm>
            <a:off x="539552" y="4725144"/>
            <a:ext cx="3600400" cy="523220"/>
          </a:xfrm>
          <a:prstGeom prst="rect">
            <a:avLst/>
          </a:prstGeom>
          <a:noFill/>
        </p:spPr>
        <p:txBody>
          <a:bodyPr wrap="square" rtlCol="0">
            <a:spAutoFit/>
          </a:bodyPr>
          <a:lstStyle/>
          <a:p>
            <a:endParaRPr lang="en-GB" sz="1400" dirty="0" smtClean="0"/>
          </a:p>
          <a:p>
            <a:endParaRPr lang="en-GB" sz="1400" dirty="0"/>
          </a:p>
        </p:txBody>
      </p:sp>
      <p:sp>
        <p:nvSpPr>
          <p:cNvPr id="10" name="TextBox 9"/>
          <p:cNvSpPr txBox="1"/>
          <p:nvPr/>
        </p:nvSpPr>
        <p:spPr>
          <a:xfrm>
            <a:off x="323528" y="3632448"/>
            <a:ext cx="3744416" cy="5109091"/>
          </a:xfrm>
          <a:prstGeom prst="rect">
            <a:avLst/>
          </a:prstGeom>
          <a:noFill/>
        </p:spPr>
        <p:txBody>
          <a:bodyPr wrap="square" rtlCol="0">
            <a:spAutoFit/>
          </a:bodyPr>
          <a:lstStyle/>
          <a:p>
            <a:r>
              <a:rPr lang="en-GB" sz="1400" u="sng" dirty="0" smtClean="0"/>
              <a:t>How to Join:</a:t>
            </a:r>
          </a:p>
          <a:p>
            <a:endParaRPr lang="en-GB" sz="1400" dirty="0" smtClean="0"/>
          </a:p>
          <a:p>
            <a:r>
              <a:rPr lang="en-GB" sz="1400" dirty="0" smtClean="0"/>
              <a:t>Contact one of our head coaches</a:t>
            </a:r>
          </a:p>
          <a:p>
            <a:endParaRPr lang="en-GB" sz="1400" dirty="0" smtClean="0"/>
          </a:p>
          <a:p>
            <a:r>
              <a:rPr lang="en-GB" sz="1400" dirty="0"/>
              <a:t>Alexa Burlow - </a:t>
            </a:r>
            <a:r>
              <a:rPr lang="en-GB" sz="1400" dirty="0" smtClean="0"/>
              <a:t> </a:t>
            </a:r>
            <a:r>
              <a:rPr lang="en-GB" sz="1400" dirty="0"/>
              <a:t>07894 017443</a:t>
            </a:r>
          </a:p>
          <a:p>
            <a:r>
              <a:rPr lang="en-GB" sz="1400" dirty="0"/>
              <a:t>Email: </a:t>
            </a:r>
            <a:r>
              <a:rPr lang="en-GB" sz="1400" u="sng" dirty="0">
                <a:hlinkClick r:id="rId4"/>
              </a:rPr>
              <a:t>alexaburlow@hotmail.com</a:t>
            </a:r>
            <a:r>
              <a:rPr lang="en-GB" sz="1400" dirty="0"/>
              <a:t> </a:t>
            </a:r>
          </a:p>
          <a:p>
            <a:r>
              <a:rPr lang="en-GB" sz="1400" dirty="0"/>
              <a:t>Or:</a:t>
            </a:r>
          </a:p>
          <a:p>
            <a:r>
              <a:rPr lang="en-GB" sz="1400" dirty="0"/>
              <a:t>Donna Sullivan </a:t>
            </a:r>
            <a:r>
              <a:rPr lang="en-GB" sz="1400" dirty="0" smtClean="0"/>
              <a:t>- </a:t>
            </a:r>
            <a:r>
              <a:rPr lang="en-GB" sz="1400" dirty="0"/>
              <a:t>07970 072298</a:t>
            </a:r>
          </a:p>
          <a:p>
            <a:r>
              <a:rPr lang="en-GB" sz="1400" dirty="0"/>
              <a:t>Email: </a:t>
            </a:r>
            <a:r>
              <a:rPr lang="en-GB" sz="1400" u="sng" dirty="0" smtClean="0">
                <a:hlinkClick r:id="rId5"/>
              </a:rPr>
              <a:t>c10nna@hotmail.com</a:t>
            </a:r>
            <a:endParaRPr lang="en-GB" sz="1400" u="sng" dirty="0" smtClean="0"/>
          </a:p>
          <a:p>
            <a:endParaRPr lang="en-GB" sz="1400" u="sng" dirty="0"/>
          </a:p>
          <a:p>
            <a:r>
              <a:rPr lang="en-GB" sz="1400" dirty="0" smtClean="0"/>
              <a:t>Also visit our website</a:t>
            </a:r>
          </a:p>
          <a:p>
            <a:endParaRPr lang="en-GB" sz="1400" u="sng" dirty="0"/>
          </a:p>
          <a:p>
            <a:r>
              <a:rPr lang="en-GB" sz="1400" u="sng" dirty="0" smtClean="0"/>
              <a:t> http://jubileenetball.synthasite.com/</a:t>
            </a:r>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a:p>
        </p:txBody>
      </p:sp>
    </p:spTree>
    <p:extLst>
      <p:ext uri="{BB962C8B-B14F-4D97-AF65-F5344CB8AC3E}">
        <p14:creationId xmlns:p14="http://schemas.microsoft.com/office/powerpoint/2010/main" val="392728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61392" y="260648"/>
            <a:ext cx="8229600" cy="1143000"/>
          </a:xfrm>
        </p:spPr>
        <p:txBody>
          <a:bodyPr>
            <a:normAutofit/>
          </a:bodyPr>
          <a:lstStyle/>
          <a:p>
            <a:r>
              <a:rPr lang="en-GB" sz="3200" dirty="0" smtClean="0"/>
              <a:t>Playing &amp; Training @ Jubilee Netball club</a:t>
            </a:r>
            <a:endParaRPr lang="en-GB" sz="3200" dirty="0"/>
          </a:p>
        </p:txBody>
      </p:sp>
      <p:sp>
        <p:nvSpPr>
          <p:cNvPr id="5" name="Text Placeholder 4"/>
          <p:cNvSpPr>
            <a:spLocks noGrp="1"/>
          </p:cNvSpPr>
          <p:nvPr>
            <p:ph type="body" idx="1"/>
          </p:nvPr>
        </p:nvSpPr>
        <p:spPr>
          <a:xfrm>
            <a:off x="467544" y="1340768"/>
            <a:ext cx="4040188" cy="639762"/>
          </a:xfrm>
        </p:spPr>
        <p:txBody>
          <a:bodyPr>
            <a:normAutofit fontScale="92500" lnSpcReduction="20000"/>
          </a:bodyPr>
          <a:lstStyle/>
          <a:p>
            <a:r>
              <a:rPr lang="en-GB" dirty="0" smtClean="0"/>
              <a:t>Winter Training and league information</a:t>
            </a:r>
            <a:endParaRPr lang="en-GB" dirty="0"/>
          </a:p>
        </p:txBody>
      </p:sp>
      <p:sp>
        <p:nvSpPr>
          <p:cNvPr id="6" name="Content Placeholder 5"/>
          <p:cNvSpPr>
            <a:spLocks noGrp="1"/>
          </p:cNvSpPr>
          <p:nvPr>
            <p:ph sz="half" idx="2"/>
          </p:nvPr>
        </p:nvSpPr>
        <p:spPr/>
        <p:txBody>
          <a:bodyPr>
            <a:normAutofit lnSpcReduction="10000"/>
          </a:bodyPr>
          <a:lstStyle/>
          <a:p>
            <a:pPr marL="0" indent="0">
              <a:buNone/>
            </a:pPr>
            <a:r>
              <a:rPr lang="en-GB" sz="1400" dirty="0" smtClean="0"/>
              <a:t>Training Programme September to April  </a:t>
            </a:r>
          </a:p>
          <a:p>
            <a:pPr marL="0" indent="0">
              <a:buNone/>
            </a:pPr>
            <a:endParaRPr lang="en-GB" sz="1400" dirty="0" smtClean="0"/>
          </a:p>
          <a:p>
            <a:pPr marL="0" indent="0">
              <a:buNone/>
            </a:pPr>
            <a:r>
              <a:rPr lang="en-GB" sz="1400" dirty="0" smtClean="0"/>
              <a:t>Culford School – Bury St Edmunds, Suffolk IP28 6TX</a:t>
            </a:r>
          </a:p>
          <a:p>
            <a:pPr marL="0" indent="0">
              <a:buNone/>
            </a:pPr>
            <a:endParaRPr lang="en-GB" sz="1400" dirty="0" smtClean="0"/>
          </a:p>
          <a:p>
            <a:pPr marL="0" indent="0">
              <a:buNone/>
            </a:pPr>
            <a:r>
              <a:rPr lang="en-GB" sz="1400" dirty="0" smtClean="0"/>
              <a:t>Junior -  		Monday 6.30pm-7.30pm</a:t>
            </a:r>
          </a:p>
          <a:p>
            <a:pPr marL="0" indent="0">
              <a:buNone/>
            </a:pPr>
            <a:r>
              <a:rPr lang="en-GB" sz="1400" dirty="0" smtClean="0"/>
              <a:t>(8-12 year old)</a:t>
            </a:r>
          </a:p>
          <a:p>
            <a:pPr marL="0" indent="0">
              <a:buNone/>
            </a:pPr>
            <a:r>
              <a:rPr lang="en-GB" sz="1400" dirty="0" smtClean="0"/>
              <a:t>U17  - 		Monday 7.30pm -9.30pm</a:t>
            </a:r>
          </a:p>
          <a:p>
            <a:pPr marL="0" indent="0">
              <a:buNone/>
            </a:pPr>
            <a:r>
              <a:rPr lang="en-GB" sz="1400" dirty="0" smtClean="0"/>
              <a:t>Senior A/B  - 	Monday 7.30pm-9.30pm</a:t>
            </a:r>
          </a:p>
          <a:p>
            <a:pPr marL="0" indent="0">
              <a:buNone/>
            </a:pPr>
            <a:r>
              <a:rPr lang="en-GB" sz="1400" dirty="0" smtClean="0"/>
              <a:t>Senior C/B2N – 	Wednesday 7pm-8pm</a:t>
            </a:r>
          </a:p>
          <a:p>
            <a:pPr marL="0" indent="0">
              <a:buNone/>
            </a:pPr>
            <a:endParaRPr lang="en-GB" sz="1400" dirty="0"/>
          </a:p>
          <a:p>
            <a:pPr marL="0" indent="0">
              <a:buNone/>
            </a:pPr>
            <a:r>
              <a:rPr lang="en-GB" sz="1400" dirty="0" smtClean="0"/>
              <a:t>Winter League – Senior teams play in the West Suffolk League which runs from September to April.</a:t>
            </a:r>
          </a:p>
          <a:p>
            <a:pPr marL="0" indent="0">
              <a:buNone/>
            </a:pPr>
            <a:endParaRPr lang="en-GB" sz="1400" dirty="0"/>
          </a:p>
          <a:p>
            <a:pPr marL="0" indent="0">
              <a:buNone/>
            </a:pPr>
            <a:r>
              <a:rPr lang="en-GB" sz="1400" dirty="0" smtClean="0"/>
              <a:t>Summer League – All Senior teams </a:t>
            </a:r>
            <a:r>
              <a:rPr lang="en-GB" sz="1400" dirty="0" smtClean="0"/>
              <a:t>, </a:t>
            </a:r>
            <a:r>
              <a:rPr lang="en-GB" sz="1400" dirty="0" smtClean="0"/>
              <a:t>U16 </a:t>
            </a:r>
            <a:r>
              <a:rPr lang="en-GB" sz="1400" dirty="0" smtClean="0"/>
              <a:t>team </a:t>
            </a:r>
            <a:r>
              <a:rPr lang="en-GB" sz="1400" dirty="0" smtClean="0"/>
              <a:t>and Junior teams play </a:t>
            </a:r>
            <a:r>
              <a:rPr lang="en-GB" sz="1400" dirty="0"/>
              <a:t>in the West Suffolk League which runs </a:t>
            </a:r>
            <a:r>
              <a:rPr lang="en-GB" sz="1400" dirty="0" smtClean="0"/>
              <a:t>from </a:t>
            </a:r>
            <a:r>
              <a:rPr lang="en-GB" sz="1400" dirty="0" smtClean="0"/>
              <a:t>April </a:t>
            </a:r>
            <a:r>
              <a:rPr lang="en-GB" sz="1400" dirty="0" smtClean="0"/>
              <a:t>To July</a:t>
            </a:r>
            <a:endParaRPr lang="en-GB" sz="1400" dirty="0"/>
          </a:p>
          <a:p>
            <a:pPr marL="0" indent="0">
              <a:buNone/>
            </a:pPr>
            <a:endParaRPr lang="en-GB" sz="1400" dirty="0"/>
          </a:p>
          <a:p>
            <a:pPr marL="0" indent="0">
              <a:buNone/>
            </a:pPr>
            <a:endParaRPr lang="en-GB" sz="1400" dirty="0" smtClean="0"/>
          </a:p>
          <a:p>
            <a:pPr marL="0" indent="0">
              <a:buNone/>
            </a:pPr>
            <a:endParaRPr lang="en-GB" sz="1600" dirty="0" smtClean="0"/>
          </a:p>
          <a:p>
            <a:pPr marL="0" indent="0">
              <a:buNone/>
            </a:pPr>
            <a:endParaRPr lang="en-GB" dirty="0"/>
          </a:p>
        </p:txBody>
      </p:sp>
      <p:sp>
        <p:nvSpPr>
          <p:cNvPr id="7" name="Text Placeholder 6"/>
          <p:cNvSpPr>
            <a:spLocks noGrp="1"/>
          </p:cNvSpPr>
          <p:nvPr>
            <p:ph type="body" sz="quarter" idx="3"/>
          </p:nvPr>
        </p:nvSpPr>
        <p:spPr>
          <a:xfrm>
            <a:off x="4675348" y="1052736"/>
            <a:ext cx="4041775" cy="639762"/>
          </a:xfrm>
        </p:spPr>
        <p:txBody>
          <a:bodyPr/>
          <a:lstStyle/>
          <a:p>
            <a:r>
              <a:rPr lang="en-GB" dirty="0" smtClean="0"/>
              <a:t>June - July </a:t>
            </a:r>
            <a:r>
              <a:rPr lang="en-GB" dirty="0" smtClean="0"/>
              <a:t>Training Schedule</a:t>
            </a:r>
            <a:endParaRPr lang="en-GB" dirty="0"/>
          </a:p>
        </p:txBody>
      </p:sp>
      <p:sp>
        <p:nvSpPr>
          <p:cNvPr id="8" name="Content Placeholder 7"/>
          <p:cNvSpPr>
            <a:spLocks noGrp="1"/>
          </p:cNvSpPr>
          <p:nvPr>
            <p:ph sz="quarter" idx="4"/>
          </p:nvPr>
        </p:nvSpPr>
        <p:spPr>
          <a:xfrm>
            <a:off x="4716016" y="1772816"/>
            <a:ext cx="3953936" cy="2160240"/>
          </a:xfrm>
        </p:spPr>
        <p:txBody>
          <a:bodyPr>
            <a:normAutofit fontScale="92500" lnSpcReduction="20000"/>
          </a:bodyPr>
          <a:lstStyle/>
          <a:p>
            <a:pPr marL="0" indent="0">
              <a:buNone/>
            </a:pPr>
            <a:r>
              <a:rPr lang="en-GB" sz="1500" dirty="0" smtClean="0"/>
              <a:t>As teams are playing in the Summer league  members not involved have training every other week</a:t>
            </a:r>
          </a:p>
          <a:p>
            <a:pPr marL="0" indent="0">
              <a:buNone/>
            </a:pPr>
            <a:r>
              <a:rPr lang="en-GB" sz="1500" dirty="0" smtClean="0"/>
              <a:t>Juniors   Mondays	B2N   Wednesdays </a:t>
            </a:r>
          </a:p>
          <a:p>
            <a:pPr marL="0" indent="0">
              <a:buNone/>
            </a:pPr>
            <a:r>
              <a:rPr lang="en-GB" sz="1500" dirty="0" smtClean="0"/>
              <a:t>11</a:t>
            </a:r>
            <a:r>
              <a:rPr lang="en-GB" sz="1500" baseline="30000" dirty="0" smtClean="0"/>
              <a:t>th</a:t>
            </a:r>
            <a:r>
              <a:rPr lang="en-GB" sz="1500" dirty="0" smtClean="0"/>
              <a:t> </a:t>
            </a:r>
            <a:r>
              <a:rPr lang="en-GB" sz="1500" dirty="0"/>
              <a:t>J</a:t>
            </a:r>
            <a:r>
              <a:rPr lang="en-GB" sz="1500" dirty="0" smtClean="0"/>
              <a:t>une 6.30 – 7.30	13</a:t>
            </a:r>
            <a:r>
              <a:rPr lang="en-GB" sz="1500" baseline="30000" dirty="0" smtClean="0"/>
              <a:t>th</a:t>
            </a:r>
            <a:r>
              <a:rPr lang="en-GB" sz="1500" dirty="0" smtClean="0"/>
              <a:t> June 7.00 – 9.00</a:t>
            </a:r>
          </a:p>
          <a:p>
            <a:pPr marL="0" indent="0">
              <a:buNone/>
            </a:pPr>
            <a:r>
              <a:rPr lang="en-GB" sz="1500" dirty="0"/>
              <a:t>		</a:t>
            </a:r>
            <a:r>
              <a:rPr lang="en-GB" sz="1500" dirty="0" smtClean="0"/>
              <a:t>20</a:t>
            </a:r>
            <a:r>
              <a:rPr lang="en-GB" sz="1500" baseline="30000" dirty="0" smtClean="0"/>
              <a:t>th</a:t>
            </a:r>
            <a:r>
              <a:rPr lang="en-GB" sz="1500" dirty="0" smtClean="0"/>
              <a:t> </a:t>
            </a:r>
            <a:r>
              <a:rPr lang="en-GB" sz="1500" dirty="0"/>
              <a:t>June 7.00 – </a:t>
            </a:r>
            <a:r>
              <a:rPr lang="en-GB" sz="1500" dirty="0" smtClean="0"/>
              <a:t>9.00</a:t>
            </a:r>
          </a:p>
          <a:p>
            <a:pPr marL="0" indent="0">
              <a:buNone/>
            </a:pPr>
            <a:r>
              <a:rPr lang="en-GB" sz="1500" dirty="0" smtClean="0"/>
              <a:t>25</a:t>
            </a:r>
            <a:r>
              <a:rPr lang="en-GB" sz="1500" baseline="30000" dirty="0" smtClean="0"/>
              <a:t>th</a:t>
            </a:r>
            <a:r>
              <a:rPr lang="en-GB" sz="1500" dirty="0" smtClean="0"/>
              <a:t> </a:t>
            </a:r>
            <a:r>
              <a:rPr lang="en-GB" sz="1500" dirty="0"/>
              <a:t>June 6.30 – 7.30	</a:t>
            </a:r>
            <a:r>
              <a:rPr lang="en-GB" sz="1500" dirty="0" smtClean="0"/>
              <a:t>27</a:t>
            </a:r>
            <a:r>
              <a:rPr lang="en-GB" sz="1500" baseline="30000" dirty="0" smtClean="0"/>
              <a:t>th</a:t>
            </a:r>
            <a:r>
              <a:rPr lang="en-GB" sz="1500" dirty="0" smtClean="0"/>
              <a:t> </a:t>
            </a:r>
            <a:r>
              <a:rPr lang="en-GB" sz="1500" dirty="0"/>
              <a:t>June 7.00 – </a:t>
            </a:r>
            <a:r>
              <a:rPr lang="en-GB" sz="1500" dirty="0" smtClean="0"/>
              <a:t>9.00</a:t>
            </a:r>
          </a:p>
          <a:p>
            <a:pPr marL="0" indent="0">
              <a:buNone/>
            </a:pPr>
            <a:r>
              <a:rPr lang="en-GB" sz="1500" dirty="0" smtClean="0"/>
              <a:t>		4</a:t>
            </a:r>
            <a:r>
              <a:rPr lang="en-GB" sz="1500" baseline="30000" dirty="0" smtClean="0"/>
              <a:t>th</a:t>
            </a:r>
            <a:r>
              <a:rPr lang="en-GB" sz="1500" dirty="0" smtClean="0"/>
              <a:t> July </a:t>
            </a:r>
            <a:r>
              <a:rPr lang="en-GB" sz="1500" dirty="0"/>
              <a:t>7.00 – 9.00</a:t>
            </a:r>
          </a:p>
          <a:p>
            <a:pPr marL="0" indent="0">
              <a:buNone/>
            </a:pPr>
            <a:r>
              <a:rPr lang="en-GB" sz="1500" dirty="0" smtClean="0"/>
              <a:t>9</a:t>
            </a:r>
            <a:r>
              <a:rPr lang="en-GB" sz="1500" baseline="30000" dirty="0" smtClean="0"/>
              <a:t>th</a:t>
            </a:r>
            <a:r>
              <a:rPr lang="en-GB" sz="1500" dirty="0" smtClean="0"/>
              <a:t> July </a:t>
            </a:r>
            <a:r>
              <a:rPr lang="en-GB" sz="1500" dirty="0"/>
              <a:t>6.30 – 7.30	</a:t>
            </a:r>
            <a:r>
              <a:rPr lang="en-GB" sz="1500" dirty="0" smtClean="0"/>
              <a:t>11</a:t>
            </a:r>
            <a:r>
              <a:rPr lang="en-GB" sz="1500" baseline="30000" dirty="0" smtClean="0"/>
              <a:t>th</a:t>
            </a:r>
            <a:r>
              <a:rPr lang="en-GB" sz="1500" dirty="0" smtClean="0"/>
              <a:t> July </a:t>
            </a:r>
            <a:r>
              <a:rPr lang="en-GB" sz="1500" dirty="0"/>
              <a:t>7.00 – </a:t>
            </a:r>
            <a:r>
              <a:rPr lang="en-GB" sz="1500" dirty="0" smtClean="0"/>
              <a:t>9.00</a:t>
            </a:r>
          </a:p>
          <a:p>
            <a:pPr marL="0" indent="0">
              <a:buNone/>
            </a:pPr>
            <a:r>
              <a:rPr lang="en-GB" sz="1500" dirty="0" smtClean="0"/>
              <a:t>16</a:t>
            </a:r>
            <a:r>
              <a:rPr lang="en-GB" sz="1500" baseline="30000" dirty="0" smtClean="0"/>
              <a:t>th</a:t>
            </a:r>
            <a:r>
              <a:rPr lang="en-GB" sz="1500" dirty="0" smtClean="0"/>
              <a:t> </a:t>
            </a:r>
            <a:r>
              <a:rPr lang="en-GB" sz="1500" dirty="0"/>
              <a:t>July 6.30 – 7.30	</a:t>
            </a:r>
            <a:r>
              <a:rPr lang="en-GB" sz="1500" dirty="0" smtClean="0"/>
              <a:t>18</a:t>
            </a:r>
            <a:r>
              <a:rPr lang="en-GB" sz="1500" baseline="30000" dirty="0" smtClean="0"/>
              <a:t>th</a:t>
            </a:r>
            <a:r>
              <a:rPr lang="en-GB" sz="1500" dirty="0" smtClean="0"/>
              <a:t> </a:t>
            </a:r>
            <a:r>
              <a:rPr lang="en-GB" sz="1500" dirty="0"/>
              <a:t>July 7.00 – 9.00</a:t>
            </a:r>
          </a:p>
          <a:p>
            <a:pPr marL="0" indent="0">
              <a:buNone/>
            </a:pPr>
            <a:endParaRPr lang="en-GB" sz="1500" dirty="0"/>
          </a:p>
          <a:p>
            <a:pPr marL="0" indent="0">
              <a:buNone/>
            </a:pPr>
            <a:endParaRPr lang="en-GB" sz="1500" dirty="0" smtClean="0"/>
          </a:p>
          <a:p>
            <a:pPr marL="0" indent="0">
              <a:buNone/>
            </a:pPr>
            <a:endParaRPr lang="en-GB" sz="1500" dirty="0"/>
          </a:p>
          <a:p>
            <a:pPr marL="0" indent="0">
              <a:buNone/>
            </a:pPr>
            <a:endParaRPr lang="en-GB" sz="1500" dirty="0" smtClean="0"/>
          </a:p>
          <a:p>
            <a:pPr marL="0" indent="0">
              <a:buNone/>
            </a:pPr>
            <a:endParaRPr lang="en-GB" sz="1500" dirty="0" smtClean="0"/>
          </a:p>
          <a:p>
            <a:pPr marL="0" indent="0">
              <a:buNone/>
            </a:pPr>
            <a:endParaRPr lang="en-GB" dirty="0"/>
          </a:p>
        </p:txBody>
      </p:sp>
      <p:sp>
        <p:nvSpPr>
          <p:cNvPr id="9" name="TextBox 8"/>
          <p:cNvSpPr txBox="1"/>
          <p:nvPr/>
        </p:nvSpPr>
        <p:spPr>
          <a:xfrm>
            <a:off x="4788024" y="3904624"/>
            <a:ext cx="3816424" cy="1446550"/>
          </a:xfrm>
          <a:prstGeom prst="rect">
            <a:avLst/>
          </a:prstGeom>
          <a:noFill/>
        </p:spPr>
        <p:txBody>
          <a:bodyPr wrap="square" rtlCol="0">
            <a:spAutoFit/>
          </a:bodyPr>
          <a:lstStyle/>
          <a:p>
            <a:r>
              <a:rPr lang="en-GB" sz="1400" dirty="0" smtClean="0"/>
              <a:t>Junior – If you are aged between 8 and 12 ant to learn H5 or 7 a side netball come along and why not bring a friend to one of the above dates or contact our head coaches</a:t>
            </a:r>
          </a:p>
          <a:p>
            <a:r>
              <a:rPr lang="en-GB" sz="1400" dirty="0" smtClean="0"/>
              <a:t>Monday 6.30pm-7.30pm</a:t>
            </a:r>
          </a:p>
          <a:p>
            <a:endParaRPr lang="en-GB" dirty="0"/>
          </a:p>
        </p:txBody>
      </p:sp>
      <p:sp>
        <p:nvSpPr>
          <p:cNvPr id="10" name="TextBox 9"/>
          <p:cNvSpPr txBox="1"/>
          <p:nvPr/>
        </p:nvSpPr>
        <p:spPr>
          <a:xfrm>
            <a:off x="4776192" y="5135730"/>
            <a:ext cx="3528392" cy="1661993"/>
          </a:xfrm>
          <a:prstGeom prst="rect">
            <a:avLst/>
          </a:prstGeom>
          <a:noFill/>
        </p:spPr>
        <p:txBody>
          <a:bodyPr wrap="square" rtlCol="0">
            <a:spAutoFit/>
          </a:bodyPr>
          <a:lstStyle/>
          <a:p>
            <a:r>
              <a:rPr lang="en-GB" sz="1400" dirty="0" smtClean="0"/>
              <a:t>B2N – If you are over 16 and not in education this is for you .  Not played since school remember those fun PE lessons well come along with a friend and re ignite the passion for Netball. On one of the above dates </a:t>
            </a:r>
          </a:p>
          <a:p>
            <a:r>
              <a:rPr lang="en-GB" sz="1400" dirty="0" smtClean="0"/>
              <a:t>Monday 7.30pm – 8.30pm</a:t>
            </a:r>
          </a:p>
          <a:p>
            <a:endParaRPr lang="en-GB" dirty="0"/>
          </a:p>
        </p:txBody>
      </p:sp>
    </p:spTree>
    <p:extLst>
      <p:ext uri="{BB962C8B-B14F-4D97-AF65-F5344CB8AC3E}">
        <p14:creationId xmlns:p14="http://schemas.microsoft.com/office/powerpoint/2010/main" val="39155839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TotalTime>
  <Words>230</Words>
  <Application>Microsoft Office PowerPoint</Application>
  <PresentationFormat>On-screen Show (4:3)</PresentationFormat>
  <Paragraphs>61</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We hope that this leaflet will give you the basic information that you need to start enjoying netball.  Based around Bury St. Edmunds, West Suffolk we have 3 senior teams,one junior team (U17's) and a Back 2 Netball group . Our club is CAPS affiliated with England Netball.  Our head coaches are UKCC Level 2 and England Netball qualified, have completed duty of care courses and have enhanced disclosures (CRB).  Our members... We are a friendly club with members of all ages (eight to mid-fourties) and netballing abilities. Some of our members are still at school and come along for the extra coaching and experience. Others are there for enjoyment, friendship, fitness and to get back into a sport they enjoyed at school. </vt:lpstr>
      <vt:lpstr>Playing &amp; Training @ Jubilee Netball club</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Based around Bury St. Edmunds, West Suffolk we have 3 senior teams,one junior team (U14's) and a Back 2 Netball group . Our club is CAPS affilliated with England Netball.  Our head coaches are UKCC Level 2 and England Netball qualified, have completed duty of care courses and have enhanced disclosures (CRB).  Our members... We are a friendly club with members of all ages (eight to mid-fourties) and netballing abilites. Some of our members are still at school and come along for the extra coaching and experience. Others are there for enjoyment, friendship, fitness and to get back into a sport they enjoyed at school.</dc:title>
  <dc:creator>Donna Sullivan</dc:creator>
  <cp:lastModifiedBy>Administrator</cp:lastModifiedBy>
  <cp:revision>15</cp:revision>
  <cp:lastPrinted>2011-05-24T13:48:42Z</cp:lastPrinted>
  <dcterms:created xsi:type="dcterms:W3CDTF">2011-05-24T10:17:05Z</dcterms:created>
  <dcterms:modified xsi:type="dcterms:W3CDTF">2012-05-25T11:17:23Z</dcterms:modified>
</cp:coreProperties>
</file>